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80" r:id="rId6"/>
    <p:sldId id="266" r:id="rId7"/>
    <p:sldId id="260" r:id="rId8"/>
    <p:sldId id="261" r:id="rId9"/>
    <p:sldId id="265" r:id="rId10"/>
    <p:sldId id="264" r:id="rId11"/>
    <p:sldId id="272" r:id="rId12"/>
    <p:sldId id="273" r:id="rId13"/>
    <p:sldId id="263" r:id="rId14"/>
    <p:sldId id="279" r:id="rId15"/>
    <p:sldId id="271" r:id="rId16"/>
    <p:sldId id="281" r:id="rId17"/>
    <p:sldId id="270" r:id="rId18"/>
    <p:sldId id="282" r:id="rId19"/>
    <p:sldId id="284" r:id="rId20"/>
    <p:sldId id="269" r:id="rId21"/>
    <p:sldId id="268" r:id="rId22"/>
    <p:sldId id="267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0E2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8253" y="2938045"/>
            <a:ext cx="4827493" cy="98190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«Моя малая родина -  мой поселок Варгаши» 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Образование в поселке</a:t>
            </a:r>
            <a:endParaRPr lang="ru-RU" sz="4000" b="1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err="1" smtClean="0"/>
              <a:t>Варгашинская</a:t>
            </a:r>
            <a:r>
              <a:rPr lang="ru-RU" sz="2400" dirty="0" smtClean="0"/>
              <a:t> СОШ № 3</a:t>
            </a:r>
            <a:endParaRPr lang="ru-RU" sz="240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err="1" smtClean="0"/>
              <a:t>Варгашинская</a:t>
            </a:r>
            <a:r>
              <a:rPr lang="ru-RU" sz="2400" dirty="0" smtClean="0"/>
              <a:t> СОШ № 1</a:t>
            </a:r>
          </a:p>
          <a:p>
            <a:endParaRPr lang="ru-RU" dirty="0"/>
          </a:p>
        </p:txBody>
      </p:sp>
      <p:pic>
        <p:nvPicPr>
          <p:cNvPr id="1026" name="Picture 2" descr="C:\Users\1\Desktop\материала к собранию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78" y="2952520"/>
            <a:ext cx="3426246" cy="2798285"/>
          </a:xfrm>
          <a:prstGeom prst="rect">
            <a:avLst/>
          </a:prstGeom>
          <a:noFill/>
        </p:spPr>
      </p:pic>
      <p:pic>
        <p:nvPicPr>
          <p:cNvPr id="21" name="Содержимое 20" descr="http://photos.wikimapia.org/p/00/03/98/08/84_big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2891577"/>
            <a:ext cx="3887788" cy="291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Дошкольные учреждения п. Варгаши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МКДОУ  «Детский сад комбинированного вида «Ромашка»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МКДОУ  «Детский сад комбинированного вида «</a:t>
            </a:r>
            <a:r>
              <a:rPr lang="ru-RU" dirty="0" err="1" smtClean="0"/>
              <a:t>Рябинушка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1026" name="Picture 2" descr="C:\Users\1\Desktop\материала к собранию\image (7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49" y="2588964"/>
            <a:ext cx="4217395" cy="3602516"/>
          </a:xfrm>
          <a:prstGeom prst="rect">
            <a:avLst/>
          </a:prstGeom>
          <a:noFill/>
        </p:spPr>
      </p:pic>
      <p:pic>
        <p:nvPicPr>
          <p:cNvPr id="7" name="Содержимое 6" descr="http://ds30.omsk.obr55.ru/files/2015/11/gerb_gruppy_romashk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894" y="2675731"/>
            <a:ext cx="3019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МКДОУ  «Детский сад комбинированного вида «Ласточка»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МКДОУ  «Детский сад «Колосок»</a:t>
            </a:r>
          </a:p>
          <a:p>
            <a:endParaRPr lang="ru-RU" dirty="0"/>
          </a:p>
        </p:txBody>
      </p:sp>
      <p:pic>
        <p:nvPicPr>
          <p:cNvPr id="7" name="Содержимое 6" descr="http://kolosok.45vargashi.ru/wp-content/uploads/2012/10/%D0%A4%D0%9E%D0%A2%D0%9E-%D0%94%D0%95%D0%A2%D0%A1%D0%9A%D0%9E%D0%93%D0%9E-%D0%A1%D0%90%D0%94%D0%90-%D0%9D%D0%90-%D0%93%D0%9B%D0%90%D0%92%D0%9D%D0%A3%D0%AE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067" y="2522862"/>
            <a:ext cx="4153360" cy="37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im0-tub-ru.yandex.net/i?id=1c72bc883dc7706fe69e0eeac37e3f0f&amp;n=33&amp;h=225&amp;w=19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451" y="2555913"/>
            <a:ext cx="3128790" cy="36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Физкультура и спорт в поселке</a:t>
            </a:r>
            <a:endParaRPr lang="ru-RU" sz="4000" b="1" dirty="0"/>
          </a:p>
        </p:txBody>
      </p:sp>
      <p:pic>
        <p:nvPicPr>
          <p:cNvPr id="7" name="Содержимое 6" descr="http://mulittlehome.ucoz.ru/Vargachi/sportivnyj_kompleks_fok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72" y="2038120"/>
            <a:ext cx="3712685" cy="301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mulittlehome.ucoz.ru/Vargachi/gareeva_dorozhk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511" y="1575412"/>
            <a:ext cx="4252510" cy="426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Центральная районная больница</a:t>
            </a:r>
            <a:endParaRPr lang="ru-RU" sz="3600" b="1" dirty="0"/>
          </a:p>
        </p:txBody>
      </p:sp>
      <p:pic>
        <p:nvPicPr>
          <p:cNvPr id="7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181" y="1520328"/>
            <a:ext cx="7447402" cy="4656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91" y="398177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3600" b="1" dirty="0" smtClean="0"/>
              <a:t>Культурно- </a:t>
            </a:r>
            <a:r>
              <a:rPr lang="ru-RU" sz="3600" b="1" dirty="0" err="1" smtClean="0"/>
              <a:t>досуговая</a:t>
            </a:r>
            <a:r>
              <a:rPr lang="ru-RU" sz="3600" b="1" dirty="0" smtClean="0"/>
              <a:t> деятельность в поселке</a:t>
            </a:r>
            <a:endParaRPr lang="ru-RU" sz="3600" b="1" dirty="0"/>
          </a:p>
        </p:txBody>
      </p:sp>
      <p:pic>
        <p:nvPicPr>
          <p:cNvPr id="8" name="Содержимое 7" descr="http://zauralonline.ru/images/photos/big/77ff56e8fd254d83d5d1025e680ca87f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57" y="2379643"/>
            <a:ext cx="4098274" cy="36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s://i.mycdn.me/image?t=0&amp;bid=838581760026&amp;id=838581760026&amp;plc=WEB&amp;tkn=*LfXISMTQPwohOu9C8XMOCkvOXdY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49" y="2368627"/>
            <a:ext cx="4173327" cy="36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МКУ ДО « </a:t>
            </a:r>
            <a:r>
              <a:rPr lang="ru-RU" b="1" dirty="0" err="1" smtClean="0"/>
              <a:t>Варгашинский</a:t>
            </a:r>
            <a:r>
              <a:rPr lang="ru-RU" b="1" dirty="0" smtClean="0"/>
              <a:t> ДЮЦ»</a:t>
            </a:r>
            <a:endParaRPr lang="ru-RU" b="1" dirty="0"/>
          </a:p>
        </p:txBody>
      </p:sp>
      <p:pic>
        <p:nvPicPr>
          <p:cNvPr id="2050" name="Picture 2" descr="C:\Users\1\Desktop\общее собрание\материала к собранию\image (6) 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451" y="2126255"/>
            <a:ext cx="7304183" cy="4120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err="1" smtClean="0"/>
              <a:t>Варгашинская</a:t>
            </a:r>
            <a:r>
              <a:rPr lang="ru-RU" sz="4000" b="1" dirty="0" smtClean="0"/>
              <a:t> районная библиотека</a:t>
            </a:r>
            <a:endParaRPr lang="ru-RU" sz="4000" b="1" dirty="0"/>
          </a:p>
        </p:txBody>
      </p:sp>
      <p:pic>
        <p:nvPicPr>
          <p:cNvPr id="2050" name="Picture 2" descr="C:\Users\1\Desktop\материала к собранию\IMG_5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395" y="1916934"/>
            <a:ext cx="5871991" cy="403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err="1" smtClean="0"/>
              <a:t>Варгашинский</a:t>
            </a:r>
            <a:r>
              <a:rPr lang="ru-RU" sz="4000" b="1" dirty="0" smtClean="0"/>
              <a:t> элеватор</a:t>
            </a:r>
            <a:endParaRPr lang="ru-RU" sz="4000" b="1" dirty="0"/>
          </a:p>
        </p:txBody>
      </p:sp>
      <p:pic>
        <p:nvPicPr>
          <p:cNvPr id="3074" name="Picture 2" descr="C:\Users\1\Desktop\общее собрание\материала к собранию\IMG_57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89" y="1905919"/>
            <a:ext cx="4120309" cy="4274544"/>
          </a:xfrm>
          <a:prstGeom prst="rect">
            <a:avLst/>
          </a:prstGeom>
          <a:noFill/>
        </p:spPr>
      </p:pic>
      <p:pic>
        <p:nvPicPr>
          <p:cNvPr id="3075" name="Picture 3" descr="C:\Users\1\Desktop\общее собрание\материала к собранию\IMG_57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135" y="1905918"/>
            <a:ext cx="4043189" cy="429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Варгашинская</a:t>
            </a:r>
            <a:r>
              <a:rPr lang="ru-RU" sz="4000" dirty="0" smtClean="0"/>
              <a:t> типография</a:t>
            </a:r>
            <a:endParaRPr lang="ru-RU" sz="4000" dirty="0"/>
          </a:p>
        </p:txBody>
      </p:sp>
      <p:pic>
        <p:nvPicPr>
          <p:cNvPr id="5122" name="Picture 2" descr="C:\Users\1\Desktop\общее собрание\материала к собранию\IMG_5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552" y="1983036"/>
            <a:ext cx="7425368" cy="4318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Варгаши́</a:t>
            </a:r>
            <a:r>
              <a:rPr lang="ru-RU" b="1" dirty="0" smtClean="0"/>
              <a:t> — рабочий поселок в Курганской области России, административный центр </a:t>
            </a:r>
            <a:r>
              <a:rPr lang="ru-RU" b="1" dirty="0" err="1" smtClean="0"/>
              <a:t>Варгашинского</a:t>
            </a:r>
            <a:r>
              <a:rPr lang="ru-RU" b="1" dirty="0" smtClean="0"/>
              <a:t> района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Карта Варгашей, Курганская област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41" y="2126255"/>
            <a:ext cx="8427902" cy="370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Памятные места поселка</a:t>
            </a:r>
            <a:endParaRPr lang="ru-RU" sz="4000" b="1" dirty="0"/>
          </a:p>
        </p:txBody>
      </p:sp>
      <p:pic>
        <p:nvPicPr>
          <p:cNvPr id="2050" name="Picture 2" descr="C:\Users\1\Desktop\фото\субботник\500px-Vargashi_monume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90" y="1795749"/>
            <a:ext cx="3966073" cy="4175394"/>
          </a:xfrm>
          <a:prstGeom prst="rect">
            <a:avLst/>
          </a:prstGeom>
          <a:noFill/>
        </p:spPr>
      </p:pic>
      <p:pic>
        <p:nvPicPr>
          <p:cNvPr id="2051" name="Picture 3" descr="C:\Users\1\Desktop\фото\субботник\IMG_57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151" y="1795749"/>
            <a:ext cx="3844887" cy="4153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фото\субботник\IMG_5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9" y="1718631"/>
            <a:ext cx="3605126" cy="3908263"/>
          </a:xfrm>
          <a:prstGeom prst="rect">
            <a:avLst/>
          </a:prstGeom>
          <a:noFill/>
        </p:spPr>
      </p:pic>
      <p:pic>
        <p:nvPicPr>
          <p:cNvPr id="3077" name="Picture 5" descr="C:\Users\1\Desktop\фото\субботник\IMG_57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051" y="1707613"/>
            <a:ext cx="3899970" cy="392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Природа родного края</a:t>
            </a:r>
            <a:endParaRPr lang="ru-RU" sz="4000" b="1" dirty="0"/>
          </a:p>
        </p:txBody>
      </p:sp>
      <p:pic>
        <p:nvPicPr>
          <p:cNvPr id="4098" name="Picture 2" descr="C:\Users\1\Desktop\материала к собранию\J0dngQ2nV0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938969"/>
            <a:ext cx="3692888" cy="3866919"/>
          </a:xfrm>
          <a:prstGeom prst="rect">
            <a:avLst/>
          </a:prstGeom>
          <a:noFill/>
        </p:spPr>
      </p:pic>
      <p:pic>
        <p:nvPicPr>
          <p:cNvPr id="10" name="Содержимое 5" descr="http://static.panoramio.com/photos/large/3663805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664" y="1949986"/>
            <a:ext cx="4010138" cy="388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 err="1" smtClean="0"/>
              <a:t>Варгашинский</a:t>
            </a:r>
            <a:r>
              <a:rPr lang="ru-RU" sz="4000" b="1" dirty="0" smtClean="0"/>
              <a:t> лес зимой</a:t>
            </a:r>
            <a:endParaRPr lang="ru-RU" sz="4000" b="1" dirty="0"/>
          </a:p>
        </p:txBody>
      </p:sp>
      <p:pic>
        <p:nvPicPr>
          <p:cNvPr id="5" name="Содержимое 4" descr="http://21region.org/uploads/posts/2009-03/1237582201_0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" y="1862668"/>
            <a:ext cx="4067462" cy="39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im3-tub-ru.yandex.net/i?id=dbe433bdd9cd020ce960c47ebd6d2423&amp;n=33&amp;h=225&amp;w=300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237" y="1861851"/>
            <a:ext cx="3723700" cy="394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</a:t>
            </a:r>
            <a:r>
              <a:rPr lang="ru-RU" sz="4400" b="1" dirty="0" smtClean="0"/>
              <a:t>Осенняя природа</a:t>
            </a:r>
            <a:endParaRPr lang="ru-RU" sz="4400" b="1" dirty="0"/>
          </a:p>
        </p:txBody>
      </p:sp>
      <p:pic>
        <p:nvPicPr>
          <p:cNvPr id="5" name="Содержимое 4" descr="https://im3-tub-ru.yandex.net/i?id=c57854ab7a328fa7ffb232ae86e2e4dd&amp;n=33&amp;h=225&amp;w=3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55" y="1718631"/>
            <a:ext cx="3888955" cy="420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N327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5379"/>
          <a:stretch>
            <a:fillRect/>
          </a:stretch>
        </p:blipFill>
        <p:spPr bwMode="auto">
          <a:xfrm>
            <a:off x="4362680" y="1729648"/>
            <a:ext cx="4406745" cy="4208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Любите и берегите свой поселок Варгаши - свою малую Родину!</a:t>
            </a:r>
            <a:endParaRPr lang="ru-RU" b="1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29" y="1825624"/>
            <a:ext cx="7436385" cy="4520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515" y="32105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b="1" dirty="0" smtClean="0"/>
              <a:t>Герб </a:t>
            </a:r>
            <a:r>
              <a:rPr lang="ru-RU" sz="3100" b="1" dirty="0" err="1" smtClean="0"/>
              <a:t>Варгашинского</a:t>
            </a:r>
            <a:r>
              <a:rPr lang="ru-RU" sz="3100" b="1" dirty="0" smtClean="0"/>
              <a:t> района </a:t>
            </a:r>
            <a:br>
              <a:rPr lang="ru-RU" sz="3100" b="1" dirty="0" smtClean="0"/>
            </a:br>
            <a:r>
              <a:rPr lang="ru-RU" sz="3100" b="1" dirty="0" smtClean="0"/>
              <a:t>«В поле, рассеченном красным и золотом, черное колесо о шести спицах сопровожденное по сторонам языками пламени переменных цветов».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я\Desktop\0a3aa755bfc552147b247574bc7245e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778" y="2500829"/>
            <a:ext cx="4175393" cy="367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Добро пожаловать в п. Варгаши</a:t>
            </a:r>
            <a:endParaRPr lang="ru-RU" sz="4000" b="1" dirty="0"/>
          </a:p>
        </p:txBody>
      </p:sp>
      <p:pic>
        <p:nvPicPr>
          <p:cNvPr id="2050" name="Picture 2" descr="C:\Users\1\Desktop\материала к собранию\Image_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50" y="2115240"/>
            <a:ext cx="4820568" cy="3866920"/>
          </a:xfrm>
          <a:prstGeom prst="rect">
            <a:avLst/>
          </a:prstGeom>
          <a:noFill/>
        </p:spPr>
      </p:pic>
      <p:pic>
        <p:nvPicPr>
          <p:cNvPr id="8" name="Содержимое 7" descr="F:\варгаши\image (1)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12" y="2137273"/>
            <a:ext cx="2368627" cy="38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Администрация п. Варгаши</a:t>
            </a:r>
            <a:endParaRPr lang="ru-RU" sz="4000" b="1" dirty="0"/>
          </a:p>
        </p:txBody>
      </p:sp>
      <p:pic>
        <p:nvPicPr>
          <p:cNvPr id="1026" name="Picture 2" descr="C:\Users\1\Desktop\общее собрание\материала к собранию\IMG_5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87" y="1542362"/>
            <a:ext cx="7160964" cy="475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Глава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Варгашинского</a:t>
            </a:r>
            <a:r>
              <a:rPr lang="ru-RU" b="1" dirty="0" smtClean="0"/>
              <a:t> района Яковлев В.Ф.</a:t>
            </a:r>
            <a:endParaRPr lang="ru-RU" b="1" dirty="0"/>
          </a:p>
        </p:txBody>
      </p:sp>
      <p:pic>
        <p:nvPicPr>
          <p:cNvPr id="9" name="Содержимое 8" descr="http://www.xn--45-8kcaih0bzd0d.xn--p1ai/images/IMG_2466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733" y="1729648"/>
            <a:ext cx="5464366" cy="4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Достопримечательности нашего поселка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5200" dirty="0" smtClean="0"/>
              <a:t>Завод </a:t>
            </a:r>
            <a:r>
              <a:rPr lang="ru-RU" sz="5200" dirty="0" smtClean="0"/>
              <a:t>ППСО</a:t>
            </a:r>
            <a:endParaRPr lang="ru-RU" sz="5200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2016 году завод отметил 75 лет со дня образования</a:t>
            </a:r>
            <a:endParaRPr lang="ru-RU" sz="2800" dirty="0"/>
          </a:p>
        </p:txBody>
      </p:sp>
      <p:pic>
        <p:nvPicPr>
          <p:cNvPr id="1028" name="Picture 4" descr="C:\Users\1\Desktop\материала к собранию\image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381" y="2104222"/>
            <a:ext cx="4645589" cy="3866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Железнодорожный вокзал</a:t>
            </a:r>
            <a:endParaRPr lang="ru-RU" b="1" dirty="0"/>
          </a:p>
        </p:txBody>
      </p:sp>
      <p:pic>
        <p:nvPicPr>
          <p:cNvPr id="6" name="Содержимое 5" descr="http://mulittlehome.ucoz.ru/Vargachi/vokzal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973" y="1784733"/>
            <a:ext cx="6786391" cy="410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 smtClean="0"/>
              <a:t>Автостанция</a:t>
            </a:r>
            <a:endParaRPr lang="ru-RU" sz="4000" b="1" dirty="0"/>
          </a:p>
        </p:txBody>
      </p:sp>
      <p:pic>
        <p:nvPicPr>
          <p:cNvPr id="4" name="Содержимое 3" descr="https://im1-tub-ru.yandex.net/i?id=2420802121cdd3ddce4238efa1cb0cfa&amp;n=33&amp;h=225&amp;w=3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552" y="1641513"/>
            <a:ext cx="7337233" cy="47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143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«Моя малая родина -  мой поселок Варгаши» </vt:lpstr>
      <vt:lpstr>Варгаши́ — рабочий поселок в Курганской области России, административный центр Варгашинского района </vt:lpstr>
      <vt:lpstr>       Герб Варгашинского района  «В поле, рассеченном красным и золотом, черное колесо о шести спицах сопровожденное по сторонам языками пламени переменных цветов».  </vt:lpstr>
      <vt:lpstr>Добро пожаловать в п. Варгаши</vt:lpstr>
      <vt:lpstr> Администрация п. Варгаши</vt:lpstr>
      <vt:lpstr> Глава  Варгашинского района Яковлев В.Ф.</vt:lpstr>
      <vt:lpstr>Достопримечательности нашего поселка</vt:lpstr>
      <vt:lpstr>Железнодорожный вокзал</vt:lpstr>
      <vt:lpstr> Автостанция</vt:lpstr>
      <vt:lpstr> Образование в поселке</vt:lpstr>
      <vt:lpstr> Дошкольные учреждения п. Варгаши</vt:lpstr>
      <vt:lpstr>Слайд 12</vt:lpstr>
      <vt:lpstr>Физкультура и спорт в поселке</vt:lpstr>
      <vt:lpstr>Центральная районная больница</vt:lpstr>
      <vt:lpstr>  Культурно- досуговая деятельность в поселке</vt:lpstr>
      <vt:lpstr>МКУ ДО « Варгашинский ДЮЦ»</vt:lpstr>
      <vt:lpstr> Варгашинская районная библиотека</vt:lpstr>
      <vt:lpstr> Варгашинский элеватор</vt:lpstr>
      <vt:lpstr>Варгашинская типография</vt:lpstr>
      <vt:lpstr> Памятные места поселка</vt:lpstr>
      <vt:lpstr>Слайд 21</vt:lpstr>
      <vt:lpstr> Природа родного края</vt:lpstr>
      <vt:lpstr> Варгашинский лес зимой</vt:lpstr>
      <vt:lpstr>            Осенняя природа</vt:lpstr>
      <vt:lpstr> Любите и берегите свой поселок Варгаши - свою малую Родину!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Татьяна</cp:lastModifiedBy>
  <cp:revision>82</cp:revision>
  <dcterms:created xsi:type="dcterms:W3CDTF">2014-11-21T11:00:06Z</dcterms:created>
  <dcterms:modified xsi:type="dcterms:W3CDTF">2017-02-17T06:23:10Z</dcterms:modified>
</cp:coreProperties>
</file>